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3" Type="http://schemas.openxmlformats.org/officeDocument/2006/relationships/image" Target="../media/image138.png"/><Relationship Id="rId21" Type="http://schemas.openxmlformats.org/officeDocument/2006/relationships/image" Target="../media/image156.png"/><Relationship Id="rId34" Type="http://schemas.openxmlformats.org/officeDocument/2006/relationships/image" Target="../media/image16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33" Type="http://schemas.openxmlformats.org/officeDocument/2006/relationships/image" Target="../media/image167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24" Type="http://schemas.openxmlformats.org/officeDocument/2006/relationships/image" Target="../media/image159.png"/><Relationship Id="rId32" Type="http://schemas.openxmlformats.org/officeDocument/2006/relationships/image" Target="../media/image16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28" Type="http://schemas.openxmlformats.org/officeDocument/2006/relationships/image" Target="../media/image163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31" Type="http://schemas.microsoft.com/office/2007/relationships/hdphoto" Target="../media/hdphoto1.wdp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Relationship Id="rId27" Type="http://schemas.openxmlformats.org/officeDocument/2006/relationships/image" Target="../media/image162.png"/><Relationship Id="rId30" Type="http://schemas.openxmlformats.org/officeDocument/2006/relationships/image" Target="../media/image1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image" Target="../media/image169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26" Type="http://schemas.openxmlformats.org/officeDocument/2006/relationships/image" Target="../media/image211.png"/><Relationship Id="rId3" Type="http://schemas.openxmlformats.org/officeDocument/2006/relationships/image" Target="../media/image188.png"/><Relationship Id="rId21" Type="http://schemas.openxmlformats.org/officeDocument/2006/relationships/image" Target="../media/image20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5" Type="http://schemas.openxmlformats.org/officeDocument/2006/relationships/image" Target="../media/image210.pn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24" Type="http://schemas.openxmlformats.org/officeDocument/2006/relationships/image" Target="../media/image209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207.png"/><Relationship Id="rId27" Type="http://schemas.openxmlformats.org/officeDocument/2006/relationships/image" Target="../media/image2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29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74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image" Target="../media/image73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76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75.png"/><Relationship Id="rId9" Type="http://schemas.openxmlformats.org/officeDocument/2006/relationships/image" Target="../media/image77.png"/><Relationship Id="rId1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5142857"/>
            <a:chOff x="0" y="0"/>
            <a:chExt cx="18288000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4078" r="1505"/>
            <a:stretch/>
          </p:blipFill>
          <p:spPr>
            <a:xfrm>
              <a:off x="0" y="0"/>
              <a:ext cx="18288000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4" r="22482" b="20138"/>
            <a:stretch/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43769" y="2831580"/>
            <a:ext cx="8817597" cy="24380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09737" y="7384488"/>
            <a:ext cx="7942935" cy="757695"/>
          </a:xfrm>
          <a:prstGeom prst="rect">
            <a:avLst/>
          </a:prstGeom>
        </p:spPr>
      </p:pic>
      <p:pic>
        <p:nvPicPr>
          <p:cNvPr id="12" name="Object 9">
            <a:extLst>
              <a:ext uri="{FF2B5EF4-FFF2-40B4-BE49-F238E27FC236}">
                <a16:creationId xmlns:a16="http://schemas.microsoft.com/office/drawing/2014/main" id="{08D00ECF-014F-4469-BDD0-F429F80225F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73915" y="4940567"/>
            <a:ext cx="11067039" cy="9752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048"/>
            <a:ext cx="18287999" cy="5161905"/>
            <a:chOff x="0" y="-19048"/>
            <a:chExt cx="18287999" cy="51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3723" r="1505"/>
            <a:stretch/>
          </p:blipFill>
          <p:spPr>
            <a:xfrm>
              <a:off x="0" y="-19048"/>
              <a:ext cx="18287999" cy="51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5" r="22482" b="20137"/>
            <a:stretch/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45600" y="2878600"/>
            <a:ext cx="4351273" cy="5161905"/>
            <a:chOff x="11436103" y="2878600"/>
            <a:chExt cx="4351273" cy="51619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436103" y="2878600"/>
              <a:ext cx="4351273" cy="5161905"/>
              <a:chOff x="11436103" y="2878600"/>
              <a:chExt cx="4351273" cy="51619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36103" y="2878600"/>
                <a:ext cx="4351273" cy="51619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436103" y="2878600"/>
              <a:ext cx="4351273" cy="766874"/>
              <a:chOff x="11436103" y="2878600"/>
              <a:chExt cx="4351273" cy="7668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36103" y="2878600"/>
                <a:ext cx="4351273" cy="76687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05527" y="3070424"/>
              <a:ext cx="2662920" cy="44697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32338" y="1437762"/>
            <a:ext cx="2222167" cy="6095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BC100F-C8F7-4102-AC0A-2E3ACC6020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0" y="2878599"/>
            <a:ext cx="9176720" cy="516190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C00CB92-A9E8-431F-9C3E-3367355DD0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0" y="2878599"/>
            <a:ext cx="9176720" cy="516190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8123F0-A52D-4511-9B19-D555A7227B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063" y="4091803"/>
            <a:ext cx="3432345" cy="15850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7999" cy="5142857"/>
            <a:chOff x="0" y="0"/>
            <a:chExt cx="18287999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4078" r="1505"/>
            <a:stretch/>
          </p:blipFill>
          <p:spPr>
            <a:xfrm>
              <a:off x="0" y="0"/>
              <a:ext cx="18287999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4" r="22482" b="20138"/>
            <a:stretch/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45600" y="2878600"/>
            <a:ext cx="4351273" cy="5161905"/>
            <a:chOff x="11436103" y="2878600"/>
            <a:chExt cx="4351273" cy="51619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436103" y="2878600"/>
              <a:ext cx="4351273" cy="5161905"/>
              <a:chOff x="11436103" y="2878600"/>
              <a:chExt cx="4351273" cy="51619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36103" y="2878600"/>
                <a:ext cx="4351273" cy="51619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436103" y="2878600"/>
              <a:ext cx="4351273" cy="766874"/>
              <a:chOff x="11436103" y="2878600"/>
              <a:chExt cx="4351273" cy="7668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36103" y="2878600"/>
                <a:ext cx="4351273" cy="76687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05527" y="3070424"/>
              <a:ext cx="3216430" cy="44697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32338" y="1437762"/>
            <a:ext cx="2222167" cy="60950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CD7EC4A-1C7C-4D3B-884E-BF02056919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0" y="2878599"/>
            <a:ext cx="9176718" cy="516190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AE7F34-9F37-4EF1-9A98-64C639FD36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4115021"/>
            <a:ext cx="3603048" cy="28897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/>
      </p:transition>
    </mc:Choice>
    <mc:Fallback>
      <p:transition spd="slow">
        <p:push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5143500"/>
            <a:chOff x="0" y="0"/>
            <a:chExt cx="18288000" cy="51435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4078" r="1505" b="-12"/>
            <a:stretch/>
          </p:blipFill>
          <p:spPr>
            <a:xfrm>
              <a:off x="0" y="0"/>
              <a:ext cx="18288000" cy="51435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" y="0"/>
            <a:ext cx="18288001" cy="10287000"/>
            <a:chOff x="-1" y="0"/>
            <a:chExt cx="18288001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5" r="22482" b="20137"/>
            <a:stretch/>
          </p:blipFill>
          <p:spPr>
            <a:xfrm>
              <a:off x="-1" y="0"/>
              <a:ext cx="18288001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45600" y="2878600"/>
            <a:ext cx="4351273" cy="5161905"/>
            <a:chOff x="11436103" y="2878600"/>
            <a:chExt cx="4351273" cy="51619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436103" y="2878600"/>
              <a:ext cx="4351273" cy="5161905"/>
              <a:chOff x="11436103" y="2878600"/>
              <a:chExt cx="4351273" cy="51619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36103" y="2878600"/>
                <a:ext cx="4351273" cy="51619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436103" y="2878600"/>
              <a:ext cx="4351273" cy="766874"/>
              <a:chOff x="11436103" y="2878600"/>
              <a:chExt cx="4351273" cy="7668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36103" y="2878600"/>
                <a:ext cx="4351273" cy="76687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05527" y="3070424"/>
              <a:ext cx="2625112" cy="44697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32338" y="1437762"/>
            <a:ext cx="2222167" cy="60950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ADF354D-1A5D-44E9-87F4-33F02C6033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0" y="2878599"/>
            <a:ext cx="9176717" cy="516190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0B3C50-A819-4FA3-BEF8-E3C2F1E4A6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10" y="2878598"/>
            <a:ext cx="9174296" cy="516190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883D22-2A49-45B2-92D1-D7B6D04E4E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11" y="2879279"/>
            <a:ext cx="9174295" cy="516054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1BA533-E98A-4D62-A807-456AEFE2AA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09" y="2879279"/>
            <a:ext cx="9174298" cy="516054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FC6C67-8BE3-4596-B1DB-C79FD1C3C0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4152900"/>
            <a:ext cx="3792041" cy="2676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34907"/>
            <a:ext cx="18287999" cy="7552093"/>
            <a:chOff x="0" y="2734907"/>
            <a:chExt cx="18287999" cy="75520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r="1505" b="1557"/>
            <a:stretch/>
          </p:blipFill>
          <p:spPr>
            <a:xfrm>
              <a:off x="0" y="2734907"/>
              <a:ext cx="18287999" cy="75520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4" r="22482" b="20138"/>
            <a:stretch/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5881" y="4635904"/>
            <a:ext cx="6601993" cy="10151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8858" y="-1286"/>
            <a:ext cx="3760582" cy="4600034"/>
            <a:chOff x="2088858" y="-1286"/>
            <a:chExt cx="3760582" cy="46000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 cstate="print"/>
            <a:srcRect t="8378"/>
            <a:stretch/>
          </p:blipFill>
          <p:spPr>
            <a:xfrm>
              <a:off x="2088858" y="-1286"/>
              <a:ext cx="3760582" cy="46000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02281" y="2287638"/>
            <a:ext cx="4098957" cy="39016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8634"/>
            <a:ext cx="18287999" cy="5361491"/>
            <a:chOff x="0" y="-218634"/>
            <a:chExt cx="18287999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-4251" r="1505"/>
            <a:stretch/>
          </p:blipFill>
          <p:spPr>
            <a:xfrm>
              <a:off x="0" y="-218634"/>
              <a:ext cx="18287999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5" r="22482" b="20137"/>
            <a:stretch/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2338" y="1437762"/>
            <a:ext cx="1844779" cy="6095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89480" y="2832381"/>
            <a:ext cx="4351273" cy="5763064"/>
            <a:chOff x="1989480" y="2832381"/>
            <a:chExt cx="4351273" cy="576306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989480" y="3428571"/>
              <a:ext cx="4351273" cy="5161905"/>
              <a:chOff x="1989480" y="3428571"/>
              <a:chExt cx="4351273" cy="516190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89480" y="3428571"/>
                <a:ext cx="4351273" cy="516190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56356" y="4080477"/>
              <a:ext cx="121902" cy="12190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989480" y="7828571"/>
              <a:ext cx="4351273" cy="766874"/>
              <a:chOff x="1989480" y="7828571"/>
              <a:chExt cx="4351273" cy="76687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989480" y="7828571"/>
                <a:ext cx="4351273" cy="7668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607021" y="2832381"/>
              <a:ext cx="1116190" cy="1116190"/>
              <a:chOff x="3607021" y="2832381"/>
              <a:chExt cx="1116190" cy="111619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607021" y="2832381"/>
                <a:ext cx="1116190" cy="111619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08580" y="3180197"/>
              <a:ext cx="858557" cy="60950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58904" y="8020395"/>
              <a:ext cx="2608217" cy="4469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7221" y="2832381"/>
            <a:ext cx="4351273" cy="5763064"/>
            <a:chOff x="6967221" y="2832381"/>
            <a:chExt cx="4351273" cy="576306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967221" y="3428571"/>
              <a:ext cx="4351273" cy="5161905"/>
              <a:chOff x="6967221" y="3428571"/>
              <a:chExt cx="4351273" cy="51619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967221" y="3428571"/>
                <a:ext cx="4351273" cy="516190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34097" y="4080477"/>
              <a:ext cx="121902" cy="121902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6967221" y="7828571"/>
              <a:ext cx="4351273" cy="766874"/>
              <a:chOff x="6967221" y="7828571"/>
              <a:chExt cx="4351273" cy="76687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967221" y="7828571"/>
                <a:ext cx="4351273" cy="76687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584762" y="2832381"/>
              <a:ext cx="1116190" cy="1116190"/>
              <a:chOff x="8584762" y="2832381"/>
              <a:chExt cx="1116190" cy="111619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584762" y="2832381"/>
                <a:ext cx="1116190" cy="111619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86321" y="3180197"/>
              <a:ext cx="869986" cy="609509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36645" y="8020395"/>
              <a:ext cx="2563844" cy="4469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28017" y="2832381"/>
            <a:ext cx="4351273" cy="5763064"/>
            <a:chOff x="11928017" y="2832381"/>
            <a:chExt cx="4351273" cy="576306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928017" y="3428571"/>
              <a:ext cx="4351273" cy="5161905"/>
              <a:chOff x="11928017" y="3428571"/>
              <a:chExt cx="4351273" cy="516190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928017" y="3428571"/>
                <a:ext cx="4351273" cy="5161905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94894" y="4080477"/>
              <a:ext cx="121902" cy="121902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1928017" y="7828571"/>
              <a:ext cx="4351273" cy="766874"/>
              <a:chOff x="11928017" y="7828571"/>
              <a:chExt cx="4351273" cy="76687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928017" y="7828571"/>
                <a:ext cx="4351273" cy="76687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545559" y="2832381"/>
              <a:ext cx="1116190" cy="1116190"/>
              <a:chOff x="13545559" y="2832381"/>
              <a:chExt cx="1116190" cy="111619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545559" y="2832381"/>
                <a:ext cx="1116190" cy="1116190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47118" y="3180197"/>
              <a:ext cx="869986" cy="609509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97442" y="8020395"/>
              <a:ext cx="2579532" cy="446973"/>
            </a:xfrm>
            <a:prstGeom prst="rect">
              <a:avLst/>
            </a:prstGeom>
          </p:spPr>
        </p:pic>
      </p:grpSp>
      <p:pic>
        <p:nvPicPr>
          <p:cNvPr id="41" name="Picture 2" descr="리액트 (자바스크립트 라이브러리) - 위키백과, 우리 모두의 백과사전">
            <a:extLst>
              <a:ext uri="{FF2B5EF4-FFF2-40B4-BE49-F238E27FC236}">
                <a16:creationId xmlns:a16="http://schemas.microsoft.com/office/drawing/2014/main" id="{9882732A-0247-49FC-8677-A23B88117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538" y="4160351"/>
            <a:ext cx="2098666" cy="14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Firebase">
            <a:extLst>
              <a:ext uri="{FF2B5EF4-FFF2-40B4-BE49-F238E27FC236}">
                <a16:creationId xmlns:a16="http://schemas.microsoft.com/office/drawing/2014/main" id="{10A1A685-2C7B-4B01-8C4E-4327205FE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613" y="5564437"/>
            <a:ext cx="1195262" cy="119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c사 인턴 항해일지 - Material-UI Theme">
            <a:extLst>
              <a:ext uri="{FF2B5EF4-FFF2-40B4-BE49-F238E27FC236}">
                <a16:creationId xmlns:a16="http://schemas.microsoft.com/office/drawing/2014/main" id="{06AB4BB9-908D-4C27-80CD-CC6567968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19" y="5991750"/>
            <a:ext cx="966262" cy="7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Mobx 처음 시작해보기(1) - Jo Seung Hyun - Medium">
            <a:extLst>
              <a:ext uri="{FF2B5EF4-FFF2-40B4-BE49-F238E27FC236}">
                <a16:creationId xmlns:a16="http://schemas.microsoft.com/office/drawing/2014/main" id="{FEE9E8FF-EEE5-4BA2-9539-236499AF0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204" y="4320563"/>
            <a:ext cx="1028539" cy="102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 descr="Introduction to Cloud Security with AWS - Data Driven Investor ...">
            <a:extLst>
              <a:ext uri="{FF2B5EF4-FFF2-40B4-BE49-F238E27FC236}">
                <a16:creationId xmlns:a16="http://schemas.microsoft.com/office/drawing/2014/main" id="{9BC3DA63-B1DD-43E6-89EF-9D531A988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085" y="5981387"/>
            <a:ext cx="1652582" cy="123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MySQL] Information_schema">
            <a:extLst>
              <a:ext uri="{FF2B5EF4-FFF2-40B4-BE49-F238E27FC236}">
                <a16:creationId xmlns:a16="http://schemas.microsoft.com/office/drawing/2014/main" id="{D8AACD53-5EB0-4D28-9047-563DD302F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891" y="5334681"/>
            <a:ext cx="1619097" cy="83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What's wrong with JIRA?">
            <a:extLst>
              <a:ext uri="{FF2B5EF4-FFF2-40B4-BE49-F238E27FC236}">
                <a16:creationId xmlns:a16="http://schemas.microsoft.com/office/drawing/2014/main" id="{2C8AEC12-E257-404D-9F8D-EEDCFA12C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9998" y="4204362"/>
            <a:ext cx="1876989" cy="93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Git Logo transparent PNG - StickPNG">
            <a:extLst>
              <a:ext uri="{FF2B5EF4-FFF2-40B4-BE49-F238E27FC236}">
                <a16:creationId xmlns:a16="http://schemas.microsoft.com/office/drawing/2014/main" id="{470B0BA2-EF5B-4789-B2F6-E6341C58D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1749" y="4204362"/>
            <a:ext cx="1000049" cy="100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인프런 - Do it! Node.js 프로그래밍(개정판)">
            <a:extLst>
              <a:ext uri="{FF2B5EF4-FFF2-40B4-BE49-F238E27FC236}">
                <a16:creationId xmlns:a16="http://schemas.microsoft.com/office/drawing/2014/main" id="{15855033-AAD9-498C-A615-53E808233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379" y="4031152"/>
            <a:ext cx="1890343" cy="189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Jenkins로 시작하는 CI/CD (Continuous Integration &amp; Delivery)">
            <a:extLst>
              <a:ext uri="{FF2B5EF4-FFF2-40B4-BE49-F238E27FC236}">
                <a16:creationId xmlns:a16="http://schemas.microsoft.com/office/drawing/2014/main" id="{70AB7747-C7F9-4857-9D65-999DF2BCD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2920" b="96107" l="10000" r="90000">
                        <a14:foregroundMark x1="34500" y1="9976" x2="58000" y2="8759"/>
                        <a14:foregroundMark x1="57250" y1="6813" x2="38250" y2="5839"/>
                        <a14:foregroundMark x1="46750" y1="3163" x2="53000" y2="2920"/>
                        <a14:foregroundMark x1="31500" y1="18005" x2="33750" y2="16302"/>
                        <a14:foregroundMark x1="35750" y1="9732" x2="32500" y2="10462"/>
                        <a14:foregroundMark x1="30250" y1="16545" x2="27000" y2="18491"/>
                        <a14:foregroundMark x1="39750" y1="71046" x2="52250" y2="81995"/>
                        <a14:foregroundMark x1="58500" y1="82482" x2="54750" y2="73236"/>
                        <a14:foregroundMark x1="47250" y1="90511" x2="43000" y2="90998"/>
                        <a14:foregroundMark x1="43500" y1="96107" x2="57750" y2="89294"/>
                        <a14:foregroundMark x1="60750" y1="90268" x2="61000" y2="82968"/>
                        <a14:foregroundMark x1="65750" y1="74453" x2="75000" y2="78832"/>
                        <a14:foregroundMark x1="73250" y1="75426" x2="75500" y2="71046"/>
                        <a14:foregroundMark x1="57750" y1="66180" x2="57250" y2="569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054" y="5527728"/>
            <a:ext cx="1097964" cy="112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Sequelize.js 다루기 | DailyEngineering">
            <a:extLst>
              <a:ext uri="{FF2B5EF4-FFF2-40B4-BE49-F238E27FC236}">
                <a16:creationId xmlns:a16="http://schemas.microsoft.com/office/drawing/2014/main" id="{94EAEADA-4E37-433D-B469-7A1CF356E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615" y="4385560"/>
            <a:ext cx="8858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 descr="Token Auth with JWTs Part 4 - Changing Passwords">
            <a:extLst>
              <a:ext uri="{FF2B5EF4-FFF2-40B4-BE49-F238E27FC236}">
                <a16:creationId xmlns:a16="http://schemas.microsoft.com/office/drawing/2014/main" id="{89D7CADD-2465-4B4E-8E42-43AB4541B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9668" y="5731120"/>
            <a:ext cx="869986" cy="86998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부트스트랩 Bootstrap 4 Grid 반응형 사이트 개념">
            <a:extLst>
              <a:ext uri="{FF2B5EF4-FFF2-40B4-BE49-F238E27FC236}">
                <a16:creationId xmlns:a16="http://schemas.microsoft.com/office/drawing/2014/main" id="{71A2A305-561E-4CCA-B96A-0A0C06C48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76" y="5698921"/>
            <a:ext cx="1560578" cy="130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86"/>
            <a:ext cx="18288000" cy="5144143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-218634"/>
            <a:ext cx="18288000" cy="10505634"/>
            <a:chOff x="1" y="-218634"/>
            <a:chExt cx="18288000" cy="105056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18926" r="22482" b="20137"/>
            <a:stretch/>
          </p:blipFill>
          <p:spPr>
            <a:xfrm>
              <a:off x="1" y="-218634"/>
              <a:ext cx="18288000" cy="1050563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2338" y="1437762"/>
            <a:ext cx="986896" cy="6095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9958" y="4430494"/>
            <a:ext cx="1556647" cy="83807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862848" y="5584108"/>
            <a:ext cx="896473" cy="111529"/>
            <a:chOff x="3862848" y="5584108"/>
            <a:chExt cx="896473" cy="1115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920000">
              <a:off x="3862848" y="5584108"/>
              <a:ext cx="896473" cy="1115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72657" y="5533226"/>
            <a:ext cx="896473" cy="111529"/>
            <a:chOff x="6972657" y="5533226"/>
            <a:chExt cx="896473" cy="1115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60000">
              <a:off x="6972657" y="5533226"/>
              <a:ext cx="896473" cy="1115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94671" y="5639892"/>
            <a:ext cx="896473" cy="111529"/>
            <a:chOff x="9694671" y="5639892"/>
            <a:chExt cx="896473" cy="1115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040000">
              <a:off x="9694671" y="5639892"/>
              <a:ext cx="896473" cy="1115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43300" y="5637661"/>
            <a:ext cx="896473" cy="111529"/>
            <a:chOff x="12743300" y="5637661"/>
            <a:chExt cx="896473" cy="1115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860000">
              <a:off x="12743300" y="5637661"/>
              <a:ext cx="896473" cy="11152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55113" y="2764442"/>
            <a:ext cx="1556647" cy="83807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16741" y="4352274"/>
            <a:ext cx="1462694" cy="83807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61451" y="2764442"/>
            <a:ext cx="3297937" cy="83807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83143" y="4440412"/>
            <a:ext cx="1462694" cy="83807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18096" y="8634306"/>
            <a:ext cx="3630068" cy="40410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793A573-2992-4732-BDCF-23FA667DDCBE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1" r="29216" b="47363"/>
          <a:stretch/>
        </p:blipFill>
        <p:spPr>
          <a:xfrm>
            <a:off x="4612351" y="3695700"/>
            <a:ext cx="2484000" cy="2484000"/>
          </a:xfrm>
          <a:custGeom>
            <a:avLst/>
            <a:gdLst>
              <a:gd name="connsiteX0" fmla="*/ 1242000 w 2484000"/>
              <a:gd name="connsiteY0" fmla="*/ 0 h 2484000"/>
              <a:gd name="connsiteX1" fmla="*/ 2484000 w 2484000"/>
              <a:gd name="connsiteY1" fmla="*/ 1242000 h 2484000"/>
              <a:gd name="connsiteX2" fmla="*/ 1242000 w 2484000"/>
              <a:gd name="connsiteY2" fmla="*/ 2484000 h 2484000"/>
              <a:gd name="connsiteX3" fmla="*/ 0 w 2484000"/>
              <a:gd name="connsiteY3" fmla="*/ 1242000 h 2484000"/>
              <a:gd name="connsiteX4" fmla="*/ 1242000 w 2484000"/>
              <a:gd name="connsiteY4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4000" h="2484000">
                <a:moveTo>
                  <a:pt x="1242000" y="0"/>
                </a:moveTo>
                <a:cubicBezTo>
                  <a:pt x="1927940" y="0"/>
                  <a:pt x="2484000" y="556062"/>
                  <a:pt x="2484000" y="1242000"/>
                </a:cubicBezTo>
                <a:cubicBezTo>
                  <a:pt x="2484000" y="1927938"/>
                  <a:pt x="1927940" y="2484000"/>
                  <a:pt x="1242000" y="2484000"/>
                </a:cubicBezTo>
                <a:cubicBezTo>
                  <a:pt x="556064" y="2484000"/>
                  <a:pt x="0" y="1927938"/>
                  <a:pt x="0" y="1242000"/>
                </a:cubicBezTo>
                <a:cubicBezTo>
                  <a:pt x="0" y="556062"/>
                  <a:pt x="556064" y="0"/>
                  <a:pt x="1242000" y="0"/>
                </a:cubicBezTo>
                <a:close/>
              </a:path>
            </a:pathLst>
          </a:cu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A50D73A-8266-4934-9E34-DD692DA55AC1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29488" t="1490" r="15701" b="42824"/>
          <a:stretch/>
        </p:blipFill>
        <p:spPr>
          <a:xfrm>
            <a:off x="10422294" y="3723235"/>
            <a:ext cx="2484000" cy="2484000"/>
          </a:xfrm>
          <a:custGeom>
            <a:avLst/>
            <a:gdLst>
              <a:gd name="connsiteX0" fmla="*/ 1242000 w 2484000"/>
              <a:gd name="connsiteY0" fmla="*/ 0 h 2484000"/>
              <a:gd name="connsiteX1" fmla="*/ 2484000 w 2484000"/>
              <a:gd name="connsiteY1" fmla="*/ 1242000 h 2484000"/>
              <a:gd name="connsiteX2" fmla="*/ 1242000 w 2484000"/>
              <a:gd name="connsiteY2" fmla="*/ 2484000 h 2484000"/>
              <a:gd name="connsiteX3" fmla="*/ 0 w 2484000"/>
              <a:gd name="connsiteY3" fmla="*/ 1242000 h 2484000"/>
              <a:gd name="connsiteX4" fmla="*/ 1242000 w 2484000"/>
              <a:gd name="connsiteY4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4000" h="2484000">
                <a:moveTo>
                  <a:pt x="1242000" y="0"/>
                </a:moveTo>
                <a:cubicBezTo>
                  <a:pt x="1927938" y="0"/>
                  <a:pt x="2484000" y="556062"/>
                  <a:pt x="2484000" y="1242000"/>
                </a:cubicBezTo>
                <a:cubicBezTo>
                  <a:pt x="2484000" y="1927938"/>
                  <a:pt x="1927938" y="2484000"/>
                  <a:pt x="1242000" y="2484000"/>
                </a:cubicBezTo>
                <a:cubicBezTo>
                  <a:pt x="556062" y="2484000"/>
                  <a:pt x="0" y="1927938"/>
                  <a:pt x="0" y="1242000"/>
                </a:cubicBezTo>
                <a:cubicBezTo>
                  <a:pt x="0" y="556062"/>
                  <a:pt x="556062" y="0"/>
                  <a:pt x="1242000" y="0"/>
                </a:cubicBezTo>
                <a:close/>
              </a:path>
            </a:pathLst>
          </a:cu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37E3E557-6912-4BDE-A199-8E10C8FE8497}"/>
              </a:ext>
            </a:extLst>
          </p:cNvPr>
          <p:cNvPicPr>
            <a:picLocks/>
          </p:cNvPicPr>
          <p:nvPr/>
        </p:nvPicPr>
        <p:blipFill rotWithShape="1">
          <a:blip r:embed="rId17"/>
          <a:srcRect l="27404" t="31025" r="24561" b="42315"/>
          <a:stretch/>
        </p:blipFill>
        <p:spPr>
          <a:xfrm>
            <a:off x="1752600" y="5438645"/>
            <a:ext cx="2484000" cy="2484000"/>
          </a:xfrm>
          <a:custGeom>
            <a:avLst/>
            <a:gdLst>
              <a:gd name="connsiteX0" fmla="*/ 1242000 w 2484000"/>
              <a:gd name="connsiteY0" fmla="*/ 0 h 2484000"/>
              <a:gd name="connsiteX1" fmla="*/ 2484000 w 2484000"/>
              <a:gd name="connsiteY1" fmla="*/ 1242000 h 2484000"/>
              <a:gd name="connsiteX2" fmla="*/ 1242000 w 2484000"/>
              <a:gd name="connsiteY2" fmla="*/ 2484000 h 2484000"/>
              <a:gd name="connsiteX3" fmla="*/ 0 w 2484000"/>
              <a:gd name="connsiteY3" fmla="*/ 1242000 h 2484000"/>
              <a:gd name="connsiteX4" fmla="*/ 1242000 w 2484000"/>
              <a:gd name="connsiteY4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4000" h="2484000">
                <a:moveTo>
                  <a:pt x="1242000" y="0"/>
                </a:moveTo>
                <a:cubicBezTo>
                  <a:pt x="1927940" y="0"/>
                  <a:pt x="2484000" y="556062"/>
                  <a:pt x="2484000" y="1242000"/>
                </a:cubicBezTo>
                <a:cubicBezTo>
                  <a:pt x="2484000" y="1927938"/>
                  <a:pt x="1927940" y="2484000"/>
                  <a:pt x="1242000" y="2484000"/>
                </a:cubicBezTo>
                <a:cubicBezTo>
                  <a:pt x="556064" y="2484000"/>
                  <a:pt x="0" y="1927938"/>
                  <a:pt x="0" y="1242000"/>
                </a:cubicBezTo>
                <a:cubicBezTo>
                  <a:pt x="0" y="556062"/>
                  <a:pt x="556064" y="0"/>
                  <a:pt x="1242000" y="0"/>
                </a:cubicBezTo>
                <a:close/>
              </a:path>
            </a:pathLst>
          </a:cu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3C15B08C-080B-49A8-A7CA-D7762DEC3D2B}"/>
              </a:ext>
            </a:extLst>
          </p:cNvPr>
          <p:cNvPicPr>
            <a:picLocks/>
          </p:cNvPicPr>
          <p:nvPr/>
        </p:nvPicPr>
        <p:blipFill rotWithShape="1">
          <a:blip r:embed="rId18"/>
          <a:srcRect l="13994" t="9525" r="15655" b="37590"/>
          <a:stretch/>
        </p:blipFill>
        <p:spPr>
          <a:xfrm>
            <a:off x="7489643" y="5438645"/>
            <a:ext cx="2484002" cy="2484000"/>
          </a:xfrm>
          <a:custGeom>
            <a:avLst/>
            <a:gdLst>
              <a:gd name="connsiteX0" fmla="*/ 1242000 w 2484002"/>
              <a:gd name="connsiteY0" fmla="*/ 0 h 2484000"/>
              <a:gd name="connsiteX1" fmla="*/ 2484002 w 2484002"/>
              <a:gd name="connsiteY1" fmla="*/ 1242000 h 2484000"/>
              <a:gd name="connsiteX2" fmla="*/ 1242000 w 2484002"/>
              <a:gd name="connsiteY2" fmla="*/ 2484000 h 2484000"/>
              <a:gd name="connsiteX3" fmla="*/ 0 w 2484002"/>
              <a:gd name="connsiteY3" fmla="*/ 1242000 h 2484000"/>
              <a:gd name="connsiteX4" fmla="*/ 1242000 w 2484002"/>
              <a:gd name="connsiteY4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4002" h="2484000">
                <a:moveTo>
                  <a:pt x="1242000" y="0"/>
                </a:moveTo>
                <a:cubicBezTo>
                  <a:pt x="1927938" y="0"/>
                  <a:pt x="2484002" y="556062"/>
                  <a:pt x="2484002" y="1242000"/>
                </a:cubicBezTo>
                <a:cubicBezTo>
                  <a:pt x="2484002" y="1927938"/>
                  <a:pt x="1927938" y="2484000"/>
                  <a:pt x="1242000" y="2484000"/>
                </a:cubicBezTo>
                <a:cubicBezTo>
                  <a:pt x="556062" y="2484000"/>
                  <a:pt x="0" y="1927938"/>
                  <a:pt x="0" y="1242000"/>
                </a:cubicBezTo>
                <a:cubicBezTo>
                  <a:pt x="0" y="556062"/>
                  <a:pt x="556062" y="0"/>
                  <a:pt x="1242000" y="0"/>
                </a:cubicBezTo>
                <a:close/>
              </a:path>
            </a:pathLst>
          </a:cu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507A6D6-8850-493E-A86E-EB993E732E9E}"/>
              </a:ext>
            </a:extLst>
          </p:cNvPr>
          <p:cNvPicPr>
            <a:picLocks/>
          </p:cNvPicPr>
          <p:nvPr/>
        </p:nvPicPr>
        <p:blipFill rotWithShape="1">
          <a:blip r:embed="rId19"/>
          <a:srcRect l="40620" t="62012" r="48334" b="27388"/>
          <a:stretch/>
        </p:blipFill>
        <p:spPr>
          <a:xfrm rot="5400000">
            <a:off x="13299588" y="5438645"/>
            <a:ext cx="2484000" cy="2484000"/>
          </a:xfrm>
          <a:custGeom>
            <a:avLst/>
            <a:gdLst>
              <a:gd name="connsiteX0" fmla="*/ 0 w 2484000"/>
              <a:gd name="connsiteY0" fmla="*/ 1242000 h 2484000"/>
              <a:gd name="connsiteX1" fmla="*/ 1242000 w 2484000"/>
              <a:gd name="connsiteY1" fmla="*/ 0 h 2484000"/>
              <a:gd name="connsiteX2" fmla="*/ 2484000 w 2484000"/>
              <a:gd name="connsiteY2" fmla="*/ 1242000 h 2484000"/>
              <a:gd name="connsiteX3" fmla="*/ 1242000 w 2484000"/>
              <a:gd name="connsiteY3" fmla="*/ 2484000 h 2484000"/>
              <a:gd name="connsiteX4" fmla="*/ 0 w 2484000"/>
              <a:gd name="connsiteY4" fmla="*/ 124200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4000" h="2484000">
                <a:moveTo>
                  <a:pt x="0" y="1242000"/>
                </a:moveTo>
                <a:cubicBezTo>
                  <a:pt x="0" y="556062"/>
                  <a:pt x="556062" y="0"/>
                  <a:pt x="1242000" y="0"/>
                </a:cubicBezTo>
                <a:cubicBezTo>
                  <a:pt x="1927938" y="0"/>
                  <a:pt x="2484000" y="556062"/>
                  <a:pt x="2484000" y="1242000"/>
                </a:cubicBezTo>
                <a:cubicBezTo>
                  <a:pt x="2484000" y="1927938"/>
                  <a:pt x="1927938" y="2484000"/>
                  <a:pt x="1242000" y="2484000"/>
                </a:cubicBezTo>
                <a:cubicBezTo>
                  <a:pt x="556062" y="2484000"/>
                  <a:pt x="0" y="1927938"/>
                  <a:pt x="0" y="124200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5142857"/>
            <a:chOff x="0" y="0"/>
            <a:chExt cx="18288000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4078" r="1505"/>
            <a:stretch/>
          </p:blipFill>
          <p:spPr>
            <a:xfrm>
              <a:off x="0" y="0"/>
              <a:ext cx="18288000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4" r="22482" b="20138"/>
            <a:stretch/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2338" y="1437762"/>
            <a:ext cx="986896" cy="6095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4287" y="4569386"/>
            <a:ext cx="2929520" cy="4469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70432" y="5234286"/>
            <a:ext cx="2778139" cy="505354"/>
            <a:chOff x="1970432" y="5234286"/>
            <a:chExt cx="2778139" cy="5053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0432" y="5234286"/>
              <a:ext cx="2778139" cy="5053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71039" y="5234286"/>
            <a:ext cx="2868009" cy="505354"/>
            <a:chOff x="4771039" y="5234286"/>
            <a:chExt cx="2868009" cy="5053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1039" y="5234286"/>
              <a:ext cx="2868009" cy="5053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61515" y="5234286"/>
            <a:ext cx="2868009" cy="505354"/>
            <a:chOff x="7661515" y="5234286"/>
            <a:chExt cx="2868009" cy="505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1515" y="5234286"/>
              <a:ext cx="2868009" cy="5053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51991" y="5234286"/>
            <a:ext cx="2868009" cy="505354"/>
            <a:chOff x="10551991" y="5234286"/>
            <a:chExt cx="2868009" cy="5053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51991" y="5234286"/>
              <a:ext cx="2868009" cy="505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42467" y="5234286"/>
            <a:ext cx="2868009" cy="505354"/>
            <a:chOff x="13442467" y="5234286"/>
            <a:chExt cx="2868009" cy="5053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2467" y="5234286"/>
              <a:ext cx="2868009" cy="50535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65715" y="3246905"/>
            <a:ext cx="2883806" cy="106603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35239" y="6142598"/>
            <a:ext cx="2183120" cy="44697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46667" y="6516145"/>
            <a:ext cx="1935215" cy="137261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16191" y="6142598"/>
            <a:ext cx="1629610" cy="44697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27620" y="6516145"/>
            <a:ext cx="1799295" cy="137261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97144" y="4615099"/>
            <a:ext cx="2929520" cy="44697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08572" y="3246905"/>
            <a:ext cx="2883806" cy="106603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97144" y="4659311"/>
            <a:ext cx="2929520" cy="44697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08572" y="3336830"/>
            <a:ext cx="2883806" cy="10660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317415" y="3678093"/>
            <a:ext cx="2102009" cy="857995"/>
            <a:chOff x="3317415" y="3678093"/>
            <a:chExt cx="2102009" cy="8579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6200000">
              <a:off x="3317415" y="3678093"/>
              <a:ext cx="2102009" cy="8579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49521" y="3662855"/>
            <a:ext cx="2102009" cy="857995"/>
            <a:chOff x="9049521" y="3662855"/>
            <a:chExt cx="2102009" cy="85799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6200000">
              <a:off x="9049521" y="3662855"/>
              <a:ext cx="2102009" cy="8579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883281" y="3662855"/>
            <a:ext cx="2102009" cy="857995"/>
            <a:chOff x="14883281" y="3662855"/>
            <a:chExt cx="2102009" cy="85799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6200000">
              <a:off x="14883281" y="3662855"/>
              <a:ext cx="2102009" cy="8579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26564" y="6542127"/>
            <a:ext cx="2102009" cy="857995"/>
            <a:chOff x="4126564" y="6542127"/>
            <a:chExt cx="2102009" cy="85799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6200000">
              <a:off x="4126564" y="6542127"/>
              <a:ext cx="2102009" cy="8579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898683" y="6551651"/>
            <a:ext cx="2102009" cy="857995"/>
            <a:chOff x="9898683" y="6551651"/>
            <a:chExt cx="2102009" cy="85799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6200000">
              <a:off x="9898683" y="6551651"/>
              <a:ext cx="2102009" cy="85799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295239" y="5331120"/>
            <a:ext cx="1536170" cy="36570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163248" y="5338167"/>
            <a:ext cx="1543027" cy="36570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048010" y="5319119"/>
            <a:ext cx="1543027" cy="36570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944200" y="5366052"/>
            <a:ext cx="1546112" cy="36570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781624" y="5338167"/>
            <a:ext cx="1543027" cy="3657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5143500"/>
            <a:chOff x="0" y="0"/>
            <a:chExt cx="18288000" cy="51435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4078" r="1505" b="-12"/>
            <a:stretch/>
          </p:blipFill>
          <p:spPr>
            <a:xfrm>
              <a:off x="0" y="0"/>
              <a:ext cx="18288000" cy="51435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" y="0"/>
            <a:ext cx="18288001" cy="10287000"/>
            <a:chOff x="-1" y="0"/>
            <a:chExt cx="18288001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5" r="22482" b="20137"/>
            <a:stretch/>
          </p:blipFill>
          <p:spPr>
            <a:xfrm>
              <a:off x="-1" y="0"/>
              <a:ext cx="18288001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1633" y="4552515"/>
            <a:ext cx="9284663" cy="15690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8096" y="8634306"/>
            <a:ext cx="2744351" cy="4041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84603" y="8634306"/>
            <a:ext cx="2511423" cy="4041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12503" y="8621266"/>
            <a:ext cx="4478195" cy="4041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10896" cy="5142857"/>
            <a:chOff x="0" y="0"/>
            <a:chExt cx="18310896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4078" r="1383"/>
            <a:stretch/>
          </p:blipFill>
          <p:spPr>
            <a:xfrm>
              <a:off x="0" y="0"/>
              <a:ext cx="18310896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5" r="22482" b="20137"/>
            <a:stretch/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36744" y="2826558"/>
            <a:ext cx="4623876" cy="4623876"/>
            <a:chOff x="2636744" y="2826558"/>
            <a:chExt cx="4623876" cy="46238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6744" y="2826558"/>
              <a:ext cx="4623876" cy="46238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58424" y="2888299"/>
            <a:ext cx="7783349" cy="880773"/>
            <a:chOff x="8558424" y="2888299"/>
            <a:chExt cx="7783349" cy="880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1282" y="2831158"/>
              <a:ext cx="2094932" cy="60950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26044" y="3417804"/>
              <a:ext cx="129521" cy="1295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58424" y="4949174"/>
            <a:ext cx="7783349" cy="880773"/>
            <a:chOff x="8558424" y="4949174"/>
            <a:chExt cx="7783349" cy="8807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01282" y="4892032"/>
              <a:ext cx="2470288" cy="60950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26044" y="5478679"/>
              <a:ext cx="129521" cy="1295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58424" y="7010048"/>
            <a:ext cx="7783349" cy="880773"/>
            <a:chOff x="8558424" y="7010048"/>
            <a:chExt cx="7783349" cy="8807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01282" y="6952907"/>
              <a:ext cx="4196975" cy="60950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26044" y="7539554"/>
              <a:ext cx="129521" cy="12952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83596" y="4144811"/>
            <a:ext cx="3213475" cy="816108"/>
          </a:xfrm>
          <a:prstGeom prst="rect">
            <a:avLst/>
          </a:prstGeom>
        </p:spPr>
      </p:pic>
      <p:pic>
        <p:nvPicPr>
          <p:cNvPr id="20" name="Object 15">
            <a:extLst>
              <a:ext uri="{FF2B5EF4-FFF2-40B4-BE49-F238E27FC236}">
                <a16:creationId xmlns:a16="http://schemas.microsoft.com/office/drawing/2014/main" id="{5320F592-A3A9-459D-A5FE-5675AA364DCD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21463" y="4500533"/>
            <a:ext cx="5310731" cy="17230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34907"/>
            <a:ext cx="18288000" cy="7550807"/>
            <a:chOff x="0" y="2734907"/>
            <a:chExt cx="18288000" cy="75508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r="1505" b="1573"/>
            <a:stretch/>
          </p:blipFill>
          <p:spPr>
            <a:xfrm>
              <a:off x="0" y="2734907"/>
              <a:ext cx="18288000" cy="75508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4" r="22482" b="20138"/>
            <a:stretch/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5881" y="4483676"/>
            <a:ext cx="2978245" cy="10151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8675" y="5400775"/>
            <a:ext cx="4660887" cy="4293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8858" y="0"/>
            <a:ext cx="3760582" cy="4598748"/>
            <a:chOff x="2088858" y="0"/>
            <a:chExt cx="3760582" cy="4598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 cstate="print"/>
            <a:srcRect t="8403"/>
            <a:stretch/>
          </p:blipFill>
          <p:spPr>
            <a:xfrm>
              <a:off x="2088858" y="0"/>
              <a:ext cx="3760582" cy="4598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02281" y="2287638"/>
            <a:ext cx="4098957" cy="39016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86"/>
            <a:ext cx="18288000" cy="5144143"/>
            <a:chOff x="0" y="-1286"/>
            <a:chExt cx="18288000" cy="5144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4054" r="1505"/>
            <a:stretch/>
          </p:blipFill>
          <p:spPr>
            <a:xfrm>
              <a:off x="0" y="-1286"/>
              <a:ext cx="18288000" cy="5144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5" r="22482" b="20137"/>
            <a:stretch/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7576" y="3004874"/>
            <a:ext cx="4070501" cy="4469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34287" y="3004874"/>
            <a:ext cx="2887864" cy="4469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2338" y="1447285"/>
            <a:ext cx="1844779" cy="6095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57038" y="1490221"/>
            <a:ext cx="1997271" cy="4293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9D385A1-D38C-4CD4-BA7B-CA8253845D4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854" b="1495"/>
          <a:stretch/>
        </p:blipFill>
        <p:spPr>
          <a:xfrm>
            <a:off x="9634287" y="4209597"/>
            <a:ext cx="6404609" cy="3879259"/>
          </a:xfrm>
          <a:prstGeom prst="rect">
            <a:avLst/>
          </a:prstGeom>
        </p:spPr>
      </p:pic>
      <p:pic>
        <p:nvPicPr>
          <p:cNvPr id="22" name="Picture 2" descr="히즈핏♥ 그의 핏을 만들어드립니다 ♥ 신규가입시 2천원 할인">
            <a:extLst>
              <a:ext uri="{FF2B5EF4-FFF2-40B4-BE49-F238E27FC236}">
                <a16:creationId xmlns:a16="http://schemas.microsoft.com/office/drawing/2014/main" id="{61178546-06E9-45B6-99CE-05C0B7BA8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148" y="4468021"/>
            <a:ext cx="3520255" cy="35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TNGT [연예인 착용]블루 스트라이프 헨리넥 크롭 셔츠 TGSH8B771N2 ...">
            <a:extLst>
              <a:ext uri="{FF2B5EF4-FFF2-40B4-BE49-F238E27FC236}">
                <a16:creationId xmlns:a16="http://schemas.microsoft.com/office/drawing/2014/main" id="{8F116368-4D86-4321-BEE7-40CA8A0F0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9" r="14872"/>
          <a:stretch/>
        </p:blipFill>
        <p:spPr bwMode="auto">
          <a:xfrm>
            <a:off x="5662560" y="4234634"/>
            <a:ext cx="2744923" cy="390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패션테러리스트 , 옷 못입는 사람들의 특징 : 네이버 블로그">
            <a:extLst>
              <a:ext uri="{FF2B5EF4-FFF2-40B4-BE49-F238E27FC236}">
                <a16:creationId xmlns:a16="http://schemas.microsoft.com/office/drawing/2014/main" id="{943D93E2-F2ED-4011-9AD0-22B955B48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149" y="4091661"/>
            <a:ext cx="6409052" cy="413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5142857"/>
            <a:chOff x="0" y="0"/>
            <a:chExt cx="18288000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4078" r="1505"/>
            <a:stretch/>
          </p:blipFill>
          <p:spPr>
            <a:xfrm>
              <a:off x="0" y="0"/>
              <a:ext cx="18288000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" y="0"/>
            <a:ext cx="18288001" cy="10287000"/>
            <a:chOff x="-1" y="0"/>
            <a:chExt cx="18288001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5" r="22482" b="20137"/>
            <a:stretch/>
          </p:blipFill>
          <p:spPr>
            <a:xfrm>
              <a:off x="-1" y="0"/>
              <a:ext cx="18288001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5671" y="4606338"/>
            <a:ext cx="2405019" cy="4672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5195" y="5362382"/>
            <a:ext cx="6307728" cy="22182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92545" y="2918987"/>
            <a:ext cx="5551817" cy="6171429"/>
            <a:chOff x="9492545" y="2918987"/>
            <a:chExt cx="5551817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92545" y="2918987"/>
              <a:ext cx="5551817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74575" y="3504070"/>
            <a:ext cx="2996190" cy="1291088"/>
            <a:chOff x="6974575" y="3504070"/>
            <a:chExt cx="2996190" cy="12910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74575" y="3504070"/>
              <a:ext cx="2996190" cy="12910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020000">
            <a:off x="6561412" y="3200635"/>
            <a:ext cx="2889690" cy="4041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982902" y="2707421"/>
            <a:ext cx="2996190" cy="1291088"/>
            <a:chOff x="12982902" y="2707421"/>
            <a:chExt cx="2996190" cy="12910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82902" y="2707421"/>
              <a:ext cx="2996190" cy="129108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1200000">
            <a:off x="13565168" y="2613971"/>
            <a:ext cx="912942" cy="4041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78930" y="4632623"/>
            <a:ext cx="1817260" cy="1817260"/>
            <a:chOff x="11578930" y="4632623"/>
            <a:chExt cx="1817260" cy="181726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78930" y="4632623"/>
              <a:ext cx="1817260" cy="181726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54169" y="5402287"/>
            <a:ext cx="1665622" cy="4672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32338" y="1447285"/>
            <a:ext cx="1844779" cy="60950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57038" y="1490221"/>
            <a:ext cx="1941120" cy="4293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5142857"/>
            <a:chOff x="0" y="0"/>
            <a:chExt cx="18288000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4078" r="1505"/>
            <a:stretch/>
          </p:blipFill>
          <p:spPr>
            <a:xfrm>
              <a:off x="0" y="0"/>
              <a:ext cx="18288000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" y="0"/>
            <a:ext cx="18288001" cy="10287000"/>
            <a:chOff x="-1" y="0"/>
            <a:chExt cx="18288001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4" r="22482" b="20138"/>
            <a:stretch/>
          </p:blipFill>
          <p:spPr>
            <a:xfrm>
              <a:off x="-1" y="0"/>
              <a:ext cx="18288001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8" y="1447285"/>
            <a:ext cx="1844779" cy="609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22364" y="2914965"/>
            <a:ext cx="4681788" cy="6095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47125" y="3830142"/>
            <a:ext cx="7085882" cy="1820757"/>
          </a:xfrm>
          <a:prstGeom prst="rect">
            <a:avLst/>
          </a:prstGeom>
        </p:spPr>
      </p:pic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AA1827C6-92CB-4779-8313-0CE8CB931BED}"/>
              </a:ext>
            </a:extLst>
          </p:cNvPr>
          <p:cNvGrpSpPr/>
          <p:nvPr/>
        </p:nvGrpSpPr>
        <p:grpSpPr>
          <a:xfrm>
            <a:off x="1989480" y="2476500"/>
            <a:ext cx="7064845" cy="6070431"/>
            <a:chOff x="1989480" y="3248297"/>
            <a:chExt cx="7064845" cy="5298634"/>
          </a:xfrm>
        </p:grpSpPr>
        <p:pic>
          <p:nvPicPr>
            <p:cNvPr id="30" name="Object 15">
              <a:extLst>
                <a:ext uri="{FF2B5EF4-FFF2-40B4-BE49-F238E27FC236}">
                  <a16:creationId xmlns:a16="http://schemas.microsoft.com/office/drawing/2014/main" id="{AC166721-E239-4D7C-93A5-8C3DAE251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9480" y="3248297"/>
              <a:ext cx="7064845" cy="52986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32049" y="6096206"/>
            <a:ext cx="8824845" cy="2267826"/>
            <a:chOff x="8632049" y="6096206"/>
            <a:chExt cx="8824845" cy="22678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32049" y="6096206"/>
              <a:ext cx="8824845" cy="226782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99460" y="7396527"/>
            <a:ext cx="2288058" cy="5221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36275" y="6447127"/>
            <a:ext cx="1145002" cy="802040"/>
            <a:chOff x="9636275" y="6447127"/>
            <a:chExt cx="1145002" cy="8020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6275" y="6447127"/>
              <a:ext cx="1145002" cy="80204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68533" y="7552382"/>
            <a:ext cx="2089526" cy="4441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99959" y="7396527"/>
            <a:ext cx="2439523" cy="5307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67747" y="6454135"/>
            <a:ext cx="938379" cy="788023"/>
            <a:chOff x="12567747" y="6454135"/>
            <a:chExt cx="938379" cy="78802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67747" y="6454135"/>
              <a:ext cx="938379" cy="7880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60473" y="6555863"/>
            <a:ext cx="949697" cy="584567"/>
            <a:chOff x="15460473" y="6555863"/>
            <a:chExt cx="949697" cy="5845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60473" y="6555863"/>
              <a:ext cx="949697" cy="5845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32" name="그룹 1003">
            <a:extLst>
              <a:ext uri="{FF2B5EF4-FFF2-40B4-BE49-F238E27FC236}">
                <a16:creationId xmlns:a16="http://schemas.microsoft.com/office/drawing/2014/main" id="{6B94FA30-1AC1-435E-8141-2C3EE1851B3F}"/>
              </a:ext>
            </a:extLst>
          </p:cNvPr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33" name="Object 10">
              <a:extLst>
                <a:ext uri="{FF2B5EF4-FFF2-40B4-BE49-F238E27FC236}">
                  <a16:creationId xmlns:a16="http://schemas.microsoft.com/office/drawing/2014/main" id="{8A923B9C-B822-46DB-8E21-18A7CAF1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34907"/>
            <a:ext cx="18288000" cy="7552093"/>
            <a:chOff x="0" y="2734907"/>
            <a:chExt cx="18288000" cy="75520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r="1505" b="1557"/>
            <a:stretch/>
          </p:blipFill>
          <p:spPr>
            <a:xfrm>
              <a:off x="0" y="2734907"/>
              <a:ext cx="18288000" cy="75520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" y="0"/>
            <a:ext cx="18288001" cy="10020300"/>
            <a:chOff x="-1" y="0"/>
            <a:chExt cx="18288001" cy="100203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4" r="22482" b="21684"/>
            <a:stretch/>
          </p:blipFill>
          <p:spPr>
            <a:xfrm>
              <a:off x="-1" y="0"/>
              <a:ext cx="18288001" cy="100203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52392" y="4635904"/>
            <a:ext cx="3583217" cy="10151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8858" y="0"/>
            <a:ext cx="3760582" cy="4598748"/>
            <a:chOff x="2088858" y="0"/>
            <a:chExt cx="3760582" cy="45987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 cstate="print"/>
            <a:srcRect t="8403"/>
            <a:stretch/>
          </p:blipFill>
          <p:spPr>
            <a:xfrm>
              <a:off x="2088858" y="0"/>
              <a:ext cx="3760582" cy="45987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02281" y="2287638"/>
            <a:ext cx="4098957" cy="39016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5142857"/>
            <a:chOff x="0" y="0"/>
            <a:chExt cx="18288000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4078" r="1505"/>
            <a:stretch/>
          </p:blipFill>
          <p:spPr>
            <a:xfrm>
              <a:off x="0" y="0"/>
              <a:ext cx="18288000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5" r="22482" b="20137"/>
            <a:stretch/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2338" y="1437762"/>
            <a:ext cx="2222167" cy="6095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B9E2FC4-0EA5-4401-996E-188166B57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52" y="2878600"/>
            <a:ext cx="9176720" cy="516190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7BD6EB-1FF5-423C-80CA-8884285CD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52" y="2878600"/>
            <a:ext cx="9176719" cy="516190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A4DF083-2669-4104-A006-C792FF73A4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52" y="2878600"/>
            <a:ext cx="9186646" cy="516748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3C218F0-4C54-4306-B2CC-C8EC14B64A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52" y="2878600"/>
            <a:ext cx="9186646" cy="516748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63194A7-A34F-4DA6-BE30-C6E0166C52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52" y="2878600"/>
            <a:ext cx="9186648" cy="516749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27" name="그룹 1004">
            <a:extLst>
              <a:ext uri="{FF2B5EF4-FFF2-40B4-BE49-F238E27FC236}">
                <a16:creationId xmlns:a16="http://schemas.microsoft.com/office/drawing/2014/main" id="{EC6A7B9A-70CA-4E59-B07F-FF880F717533}"/>
              </a:ext>
            </a:extLst>
          </p:cNvPr>
          <p:cNvGrpSpPr/>
          <p:nvPr/>
        </p:nvGrpSpPr>
        <p:grpSpPr>
          <a:xfrm>
            <a:off x="12044203" y="2878600"/>
            <a:ext cx="4351273" cy="5161905"/>
            <a:chOff x="11436103" y="2878600"/>
            <a:chExt cx="4351273" cy="5161905"/>
          </a:xfrm>
        </p:grpSpPr>
        <p:grpSp>
          <p:nvGrpSpPr>
            <p:cNvPr id="28" name="그룹 1005">
              <a:extLst>
                <a:ext uri="{FF2B5EF4-FFF2-40B4-BE49-F238E27FC236}">
                  <a16:creationId xmlns:a16="http://schemas.microsoft.com/office/drawing/2014/main" id="{8DF56EF8-C854-43F7-98A1-326890BBFA81}"/>
                </a:ext>
              </a:extLst>
            </p:cNvPr>
            <p:cNvGrpSpPr/>
            <p:nvPr/>
          </p:nvGrpSpPr>
          <p:grpSpPr>
            <a:xfrm>
              <a:off x="11436103" y="2878600"/>
              <a:ext cx="4351273" cy="5161905"/>
              <a:chOff x="11436103" y="2878600"/>
              <a:chExt cx="4351273" cy="5161905"/>
            </a:xfrm>
          </p:grpSpPr>
          <p:pic>
            <p:nvPicPr>
              <p:cNvPr id="32" name="Object 14">
                <a:extLst>
                  <a:ext uri="{FF2B5EF4-FFF2-40B4-BE49-F238E27FC236}">
                    <a16:creationId xmlns:a16="http://schemas.microsoft.com/office/drawing/2014/main" id="{65DB0C4A-4C30-40D9-ADCC-83B7E566F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436103" y="2878600"/>
                <a:ext cx="4351273" cy="5161905"/>
              </a:xfrm>
              <a:prstGeom prst="rect">
                <a:avLst/>
              </a:prstGeom>
            </p:spPr>
          </p:pic>
        </p:grpSp>
        <p:grpSp>
          <p:nvGrpSpPr>
            <p:cNvPr id="29" name="그룹 1006">
              <a:extLst>
                <a:ext uri="{FF2B5EF4-FFF2-40B4-BE49-F238E27FC236}">
                  <a16:creationId xmlns:a16="http://schemas.microsoft.com/office/drawing/2014/main" id="{B7D4FCD8-B2B6-43AB-BF90-1A0EBC8F9BC8}"/>
                </a:ext>
              </a:extLst>
            </p:cNvPr>
            <p:cNvGrpSpPr/>
            <p:nvPr/>
          </p:nvGrpSpPr>
          <p:grpSpPr>
            <a:xfrm>
              <a:off x="11436103" y="2878600"/>
              <a:ext cx="4351273" cy="766874"/>
              <a:chOff x="11436103" y="2878600"/>
              <a:chExt cx="4351273" cy="766874"/>
            </a:xfrm>
          </p:grpSpPr>
          <p:pic>
            <p:nvPicPr>
              <p:cNvPr id="31" name="Object 17">
                <a:extLst>
                  <a:ext uri="{FF2B5EF4-FFF2-40B4-BE49-F238E27FC236}">
                    <a16:creationId xmlns:a16="http://schemas.microsoft.com/office/drawing/2014/main" id="{C55DE688-1EB7-4400-B2A0-EFFE84043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36103" y="2878600"/>
                <a:ext cx="4351273" cy="766874"/>
              </a:xfrm>
              <a:prstGeom prst="rect">
                <a:avLst/>
              </a:prstGeom>
            </p:spPr>
          </p:pic>
        </p:grpSp>
        <p:pic>
          <p:nvPicPr>
            <p:cNvPr id="30" name="Object 19">
              <a:extLst>
                <a:ext uri="{FF2B5EF4-FFF2-40B4-BE49-F238E27FC236}">
                  <a16:creationId xmlns:a16="http://schemas.microsoft.com/office/drawing/2014/main" id="{51D31677-96D1-46F4-96C3-633D2F63D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05527" y="3070424"/>
              <a:ext cx="2662920" cy="44697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6E0280F-FB7C-42F0-A040-1B18A3B585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666" y="4121364"/>
            <a:ext cx="3432345" cy="2676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5142857"/>
            <a:chOff x="0" y="0"/>
            <a:chExt cx="18288000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849" t="4078" r="1505"/>
            <a:stretch/>
          </p:blipFill>
          <p:spPr>
            <a:xfrm>
              <a:off x="0" y="0"/>
              <a:ext cx="18288000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print"/>
            <a:srcRect l="22289" t="20195" r="22482" b="20137"/>
            <a:stretch/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45600" y="2878600"/>
            <a:ext cx="4351273" cy="5161905"/>
            <a:chOff x="11436103" y="2878600"/>
            <a:chExt cx="4351273" cy="51619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436103" y="2878600"/>
              <a:ext cx="4351273" cy="5161905"/>
              <a:chOff x="11436103" y="2878600"/>
              <a:chExt cx="4351273" cy="51619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36103" y="2878600"/>
                <a:ext cx="4351273" cy="51619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436103" y="2878600"/>
              <a:ext cx="4351273" cy="766874"/>
              <a:chOff x="11436103" y="2878600"/>
              <a:chExt cx="4351273" cy="7668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36103" y="2878600"/>
                <a:ext cx="4351273" cy="76687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05527" y="3070424"/>
              <a:ext cx="2662920" cy="44697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32338" y="1437762"/>
            <a:ext cx="2222167" cy="6095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B81065-D784-4FE1-8FFD-57B75A0390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0" y="2878600"/>
            <a:ext cx="9186648" cy="516749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FDD0A87-E8DE-43A9-968B-976297CF6E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0" y="2878600"/>
            <a:ext cx="9186648" cy="516749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1BB223-DCBC-4106-B6FF-3C43315A36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0" y="2878600"/>
            <a:ext cx="9186647" cy="516748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DFE207-616D-408B-B73B-40620C7093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0" y="2878600"/>
            <a:ext cx="9186649" cy="516749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FEB4EE-3F35-4C59-80EA-4F775F7AFD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0" y="2878600"/>
            <a:ext cx="9186646" cy="51674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7C1BD3-2C70-45AF-9B47-89B3926722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0" y="2878600"/>
            <a:ext cx="9176717" cy="516190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3688B6-32E2-4BBE-9C58-122747D72D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063" y="4102246"/>
            <a:ext cx="3432345" cy="2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02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82107</cp:lastModifiedBy>
  <cp:revision>46</cp:revision>
  <dcterms:created xsi:type="dcterms:W3CDTF">2020-05-14T17:34:15Z</dcterms:created>
  <dcterms:modified xsi:type="dcterms:W3CDTF">2020-05-15T00:46:14Z</dcterms:modified>
</cp:coreProperties>
</file>